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3086100"/>
            <a:ext cx="43624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8762"/>
            <a:ext cx="116871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581128"/>
            <a:ext cx="237626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1162"/>
            <a:ext cx="11630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437112"/>
            <a:ext cx="30243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90687"/>
            <a:ext cx="111347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85987"/>
            <a:ext cx="111061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824037"/>
            <a:ext cx="98869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82089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2833"/>
            <a:ext cx="82089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03667"/>
            <a:ext cx="82089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643"/>
            <a:ext cx="116490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85875"/>
            <a:ext cx="118681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5835"/>
            <a:ext cx="110775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55121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62100"/>
            <a:ext cx="111252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7062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977095"/>
            <a:ext cx="252028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9070" y="5875343"/>
            <a:ext cx="307074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9627" y="5875343"/>
            <a:ext cx="307074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76387"/>
            <a:ext cx="117729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437112"/>
            <a:ext cx="1080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57350"/>
            <a:ext cx="11582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01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74801"/>
            <a:ext cx="83529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23925"/>
            <a:ext cx="83529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96198"/>
            <a:ext cx="8352928" cy="1083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210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108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916" y="2996952"/>
            <a:ext cx="107061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75914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4775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819647"/>
            <a:ext cx="1072919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633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3068"/>
            <a:ext cx="109156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949280"/>
            <a:ext cx="22322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38362"/>
            <a:ext cx="112966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061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36510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7714" y="4365104"/>
            <a:ext cx="121479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1005" y="5499423"/>
            <a:ext cx="121479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1851" y="5499423"/>
            <a:ext cx="121479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85925"/>
            <a:ext cx="107727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369152" cy="41821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57192"/>
            <a:ext cx="5642706" cy="14333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6922" y="5159755"/>
            <a:ext cx="799341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922" y="6051005"/>
            <a:ext cx="799341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0175"/>
            <a:ext cx="11601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2741"/>
            <a:ext cx="11377264" cy="55406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76400"/>
            <a:ext cx="117062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85987"/>
            <a:ext cx="110680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870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10585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157192"/>
            <a:ext cx="10585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14500"/>
            <a:ext cx="11001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33056"/>
            <a:ext cx="95770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